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8E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E86A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011680"/>
            <a:ext cx="1069848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5400" b="1">
                <a:solidFill>
                  <a:srgbClr val="E86A5C"/>
                </a:solidFill>
                <a:latin typeface="Microsoft YaHei"/>
                <a:ea typeface="Microsoft YaHei"/>
              </a:rPr>
              <a:t>示例课件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20040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400" b="0">
                <a:solidFill>
                  <a:srgbClr val="2F4A3A"/>
                </a:solidFill>
                <a:latin typeface="Microsoft YaHei"/>
                <a:ea typeface="Microsoft YaHei"/>
              </a:rPr>
              <a:t>把 .pptx 放到 web/courseware/，用 git 提交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393192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000" b="0">
                <a:solidFill>
                  <a:srgbClr val="6A5A48"/>
                </a:solidFill>
                <a:latin typeface="Microsoft YaHei"/>
                <a:ea typeface="Microsoft YaHei"/>
              </a:rPr>
              <a:t>学生点开就能翻页，不用导出图片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8E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100584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4000" b="1">
                <a:solidFill>
                  <a:srgbClr val="1B2430"/>
                </a:solidFill>
                <a:latin typeface="Microsoft YaHei"/>
                <a:ea typeface="Microsoft YaHei"/>
              </a:rPr>
              <a:t>数组就是一排座位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2497683" y="2468880"/>
            <a:ext cx="1234440" cy="1234440"/>
          </a:xfrm>
          <a:prstGeom prst="roundRect">
            <a:avLst/>
          </a:prstGeom>
          <a:solidFill>
            <a:srgbClr val="2F9E9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2800" b="1">
                <a:solidFill>
                  <a:srgbClr val="FFFFFF"/>
                </a:solidFill>
                <a:latin typeface="Microsoft YaHei"/>
                <a:ea typeface="Microsoft YaHei"/>
              </a:rPr>
              <a:t>12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3988155" y="2468880"/>
            <a:ext cx="1234440" cy="1234440"/>
          </a:xfrm>
          <a:prstGeom prst="roundRect">
            <a:avLst/>
          </a:prstGeom>
          <a:solidFill>
            <a:srgbClr val="8B6BD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2800" b="1">
                <a:solidFill>
                  <a:srgbClr val="FFFFFF"/>
                </a:solidFill>
                <a:latin typeface="Microsoft YaHei"/>
                <a:ea typeface="Microsoft YaHei"/>
              </a:rPr>
              <a:t>18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78627" y="2468880"/>
            <a:ext cx="1234440" cy="1234440"/>
          </a:xfrm>
          <a:prstGeom prst="roundRect">
            <a:avLst/>
          </a:prstGeom>
          <a:solidFill>
            <a:srgbClr val="E86A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2800" b="1">
                <a:solidFill>
                  <a:srgbClr val="FFFFFF"/>
                </a:solidFill>
                <a:latin typeface="Microsoft YaHei"/>
                <a:ea typeface="Microsoft YaHei"/>
              </a:rPr>
              <a:t>23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969099" y="2468880"/>
            <a:ext cx="1234440" cy="1234440"/>
          </a:xfrm>
          <a:prstGeom prst="roundRect">
            <a:avLst/>
          </a:prstGeom>
          <a:solidFill>
            <a:srgbClr val="4C8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2800" b="1">
                <a:solidFill>
                  <a:srgbClr val="FFFFFF"/>
                </a:solidFill>
                <a:latin typeface="Microsoft YaHei"/>
                <a:ea typeface="Microsoft YaHei"/>
              </a:rPr>
              <a:t>31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459571" y="2468880"/>
            <a:ext cx="1234440" cy="1234440"/>
          </a:xfrm>
          <a:prstGeom prst="roundRect">
            <a:avLst/>
          </a:prstGeom>
          <a:solidFill>
            <a:srgbClr val="7DCE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2800" b="1">
                <a:solidFill>
                  <a:srgbClr val="FFFFFF"/>
                </a:solidFill>
                <a:latin typeface="Microsoft YaHei"/>
                <a:ea typeface="Microsoft YaHei"/>
              </a:rPr>
              <a:t>40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97683" y="3840480"/>
            <a:ext cx="12344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0">
                <a:solidFill>
                  <a:srgbClr val="6A5A48"/>
                </a:solidFill>
                <a:latin typeface="Microsoft YaHei"/>
                <a:ea typeface="Microsoft YaHei"/>
              </a:rPr>
              <a:t>第1个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88155" y="3840480"/>
            <a:ext cx="12344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0">
                <a:solidFill>
                  <a:srgbClr val="6A5A48"/>
                </a:solidFill>
                <a:latin typeface="Microsoft YaHei"/>
                <a:ea typeface="Microsoft YaHei"/>
              </a:rPr>
              <a:t>第2个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78627" y="3840480"/>
            <a:ext cx="12344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0">
                <a:solidFill>
                  <a:srgbClr val="6A5A48"/>
                </a:solidFill>
                <a:latin typeface="Microsoft YaHei"/>
                <a:ea typeface="Microsoft YaHei"/>
              </a:rPr>
              <a:t>第3个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69099" y="3840480"/>
            <a:ext cx="12344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0">
                <a:solidFill>
                  <a:srgbClr val="6A5A48"/>
                </a:solidFill>
                <a:latin typeface="Microsoft YaHei"/>
                <a:ea typeface="Microsoft YaHei"/>
              </a:rPr>
              <a:t>第4个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459571" y="3840480"/>
            <a:ext cx="12344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0">
                <a:solidFill>
                  <a:srgbClr val="6A5A48"/>
                </a:solidFill>
                <a:latin typeface="Microsoft YaHei"/>
                <a:ea typeface="Microsoft YaHei"/>
              </a:rPr>
              <a:t>第5个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8E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2497683" y="1828800"/>
            <a:ext cx="1234440" cy="1234440"/>
          </a:xfrm>
          <a:prstGeom prst="roundRect">
            <a:avLst/>
          </a:prstGeom>
          <a:solidFill>
            <a:srgbClr val="2F9E9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2800" b="1">
                <a:solidFill>
                  <a:srgbClr val="FFFFFF"/>
                </a:solidFill>
                <a:latin typeface="Microsoft YaHei"/>
                <a:ea typeface="Microsoft YaHei"/>
              </a:rPr>
              <a:t>12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3988155" y="1828800"/>
            <a:ext cx="1234440" cy="1234440"/>
          </a:xfrm>
          <a:prstGeom prst="roundRect">
            <a:avLst/>
          </a:prstGeom>
          <a:solidFill>
            <a:srgbClr val="8B6BD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2800" b="1">
                <a:solidFill>
                  <a:srgbClr val="FFFFFF"/>
                </a:solidFill>
                <a:latin typeface="Microsoft YaHei"/>
                <a:ea typeface="Microsoft YaHei"/>
              </a:rPr>
              <a:t>18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78627" y="1828800"/>
            <a:ext cx="1234440" cy="1234440"/>
          </a:xfrm>
          <a:prstGeom prst="roundRect">
            <a:avLst/>
          </a:prstGeom>
          <a:solidFill>
            <a:srgbClr val="E86A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2800" b="1">
                <a:solidFill>
                  <a:srgbClr val="FFFFFF"/>
                </a:solidFill>
                <a:latin typeface="Microsoft YaHei"/>
                <a:ea typeface="Microsoft YaHei"/>
              </a:rPr>
              <a:t>23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969099" y="1828800"/>
            <a:ext cx="1234440" cy="1234440"/>
          </a:xfrm>
          <a:prstGeom prst="roundRect">
            <a:avLst/>
          </a:prstGeom>
          <a:solidFill>
            <a:srgbClr val="4C8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2800" b="1">
                <a:solidFill>
                  <a:srgbClr val="FFFFFF"/>
                </a:solidFill>
                <a:latin typeface="Microsoft YaHei"/>
                <a:ea typeface="Microsoft YaHei"/>
              </a:rPr>
              <a:t>31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459571" y="1828800"/>
            <a:ext cx="1234440" cy="1234440"/>
          </a:xfrm>
          <a:prstGeom prst="roundRect">
            <a:avLst/>
          </a:prstGeom>
          <a:solidFill>
            <a:srgbClr val="7DCE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2800" b="1">
                <a:solidFill>
                  <a:srgbClr val="FFFFFF"/>
                </a:solidFill>
                <a:latin typeface="Microsoft YaHei"/>
                <a:ea typeface="Microsoft YaHei"/>
              </a:rPr>
              <a:t>40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402336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4000" b="1">
                <a:solidFill>
                  <a:srgbClr val="1B2430"/>
                </a:solidFill>
                <a:latin typeface="Microsoft YaHei"/>
                <a:ea typeface="Microsoft YaHei"/>
              </a:rPr>
              <a:t>要插到第 3 个位置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